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6"/>
  </p:sldMasterIdLst>
  <p:sldIdLst>
    <p:sldId id="257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2" d="100"/>
          <a:sy n="62" d="100"/>
        </p:scale>
        <p:origin x="329" y="3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1.xml"/><Relationship Id="rId11" Type="http://schemas.openxmlformats.org/officeDocument/2006/relationships/tableStyles" Target="tableStyles.xml"/><Relationship Id="rId5" Type="http://schemas.openxmlformats.org/officeDocument/2006/relationships/customXml" Target="../customXml/item5.xml"/><Relationship Id="rId10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B6144F-0D9C-8373-781E-B990BAE2B5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C18C16-ECAE-FBA4-CC7A-247B0F11BC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5FF209-E975-D9C9-88CB-7DF377817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74151C-404F-131B-0A09-C9027B3C45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9CDE81-27C4-0C93-1732-3993DF804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742148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83EC10-D0F7-087C-5546-929C63CBB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8C2A2ED-4221-17F0-9157-505569828C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6587AC-E97C-82C4-6E3F-CC27AD144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994C61-387E-8F01-CC31-FC520C3A19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B50250-798B-102B-31EA-0B317A0719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77621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99D1C29-7526-9C10-0511-4682009ADC4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A70CDBA-3B78-CC94-B355-A9EA2F5154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9D321B-E325-B387-D52F-40D350E6A8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E42393-08B1-3212-A0C7-A55139A37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A6D7D2-79BC-E8A7-8107-7A29A30FD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1026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D50F4F-91AE-50DF-7735-29ED5F94B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14EB23F-A426-A08D-78E1-9F142AB84E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D08FD9-0C8E-5CE0-BD53-98C4C23904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543FE7B-BE02-28E5-F1A7-BEFA08A0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15191-0B50-7C33-B30C-2BF97094AB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883891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30797-CF95-0EC5-F20D-104F53B526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CA5007D-72A1-74BB-BE17-D4AD647480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AAE7A7-8CBF-A07A-05AA-2D66905EBA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F7DB46-6E75-CFCF-92F3-FC0285A922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10A92C-6722-D3AA-5A6C-1078AC6A57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653093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DC2E71-E643-18D4-68F6-26A669CF61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FE24DE-4A75-3636-C73D-8AECDEB15D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19C3EB-91AD-565D-AB96-133547A33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0CC955D-23D4-E772-DF48-B1A486E0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A3EE93C-5919-6D89-3E06-731BB80E43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DC6D760-4A31-6C8C-0D46-85A8EEA51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00852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DF652F-9940-A493-9758-9276223F06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9E4E69-B057-ABCC-6638-FAC081F55E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F9AF3C7-9334-D33F-A03B-5E918E95D9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EDC213A-60C7-B0EE-1683-B513AD2070F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815730-D2F6-A436-3505-4523C75660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CDECCD6-AC71-1CA5-BA64-7FEEECBB9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1307D15-D2F7-7591-3AA2-1931D7A259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8CFF51-DBE7-5828-4FC5-996B020B21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737905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1DE979-7377-A8C4-94C7-8B11A14311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2387E9-B7FD-5355-F55D-4A42486FA8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6A513A5-34A9-583D-608D-F54345A35E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D196B3D-DF66-5968-37AF-D40F69A860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8224164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0DEFFF-BE57-0A54-047C-CDD6327E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BFC68FA-0BF1-81F7-ADB5-DB49247F66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10F40D0-6307-3B8A-C655-0CD3B357D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740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FB4110-8BC5-A12B-AC1D-A77EEA206D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A012A-678E-1ADE-4492-D749958372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3BF2AF-B712-D47A-1C9B-4D3C79552E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9959D7A-F214-22C9-125B-B8F109EE53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847B533-271B-7FB6-4538-7229FF040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0A0DEBA-B65A-FF6A-AA10-EAED3FE3AB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714029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41A30-4D94-FAC8-6A25-CC5EDD159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160B445-E41A-1AC0-8C68-A680D21F1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CD241F5-14F0-7C0F-E6FC-DD6F4E627B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C7A9084-7BA3-0555-A5A0-40FF09F5F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B433B8-9092-3655-70C6-777BDFB027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C95C772-172E-C4B4-D332-A9FECB3E27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624215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05788A-4E18-7272-0887-3E4F0EA225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6FA34BB-6BD8-4358-8FEA-B7224626B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8E8E22-5252-2B0C-B7E6-6A94056E08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579FD2-571A-48F0-A738-E33CC09E9E6E}" type="datetimeFigureOut">
              <a:rPr lang="en-CA" smtClean="0"/>
              <a:t>03/02/2024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092C9AB-19DA-EA7A-41B3-16069853947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221F71-0B76-3AE4-ED12-10AF1069BC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7D938-339D-4196-8281-BB10CAD6AAC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099679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Tuile hexagonale : production de films et de vidéos. Image des caméras vidéo et de bobines de film.">
            <a:extLst>
              <a:ext uri="{FF2B5EF4-FFF2-40B4-BE49-F238E27FC236}">
                <a16:creationId xmlns:a16="http://schemas.microsoft.com/office/drawing/2014/main" id="{38521ECF-C2A9-9223-EEF1-D625366B67F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745" y="3129805"/>
            <a:ext cx="2286464" cy="1980078"/>
          </a:xfrm>
          <a:prstGeom prst="rect">
            <a:avLst/>
          </a:prstGeom>
        </p:spPr>
      </p:pic>
      <p:pic>
        <p:nvPicPr>
          <p:cNvPr id="15" name="Picture 14" descr="Tuile hexagonale - production de sirop d'érable. Image des bouteilles du sirop">
            <a:extLst>
              <a:ext uri="{FF2B5EF4-FFF2-40B4-BE49-F238E27FC236}">
                <a16:creationId xmlns:a16="http://schemas.microsoft.com/office/drawing/2014/main" id="{FFC276A2-3E7E-EBF6-FF34-489D02DC23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2169" y="638601"/>
            <a:ext cx="2290504" cy="1983576"/>
          </a:xfrm>
          <a:prstGeom prst="rect">
            <a:avLst/>
          </a:prstGeom>
        </p:spPr>
      </p:pic>
      <p:pic>
        <p:nvPicPr>
          <p:cNvPr id="17" name="Picture 16" descr="Tuile hexagonale : extraction de gaz et de pétrole. Image des bidons d'essence.&#10;">
            <a:extLst>
              <a:ext uri="{FF2B5EF4-FFF2-40B4-BE49-F238E27FC236}">
                <a16:creationId xmlns:a16="http://schemas.microsoft.com/office/drawing/2014/main" id="{74EA7627-6D3E-340B-4267-A59D6D44B78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1909" y="707710"/>
            <a:ext cx="2298958" cy="1981702"/>
          </a:xfrm>
          <a:prstGeom prst="rect">
            <a:avLst/>
          </a:prstGeom>
        </p:spPr>
      </p:pic>
      <p:pic>
        <p:nvPicPr>
          <p:cNvPr id="19" name="Picture 18" descr="Tuile hexagonale - élevage d'huîtres - image des coquillages d'huîtres">
            <a:extLst>
              <a:ext uri="{FF2B5EF4-FFF2-40B4-BE49-F238E27FC236}">
                <a16:creationId xmlns:a16="http://schemas.microsoft.com/office/drawing/2014/main" id="{45BC1186-11EF-AF2B-3772-44CB1E6869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13" y="1919570"/>
            <a:ext cx="2286464" cy="1980078"/>
          </a:xfrm>
          <a:prstGeom prst="rect">
            <a:avLst/>
          </a:prstGeom>
        </p:spPr>
      </p:pic>
      <p:pic>
        <p:nvPicPr>
          <p:cNvPr id="21" name="Picture 20" descr="Tuile hexagonale - vente au détail dans les petits commerces - image des sacs d'achats et cartes bancaires.">
            <a:extLst>
              <a:ext uri="{FF2B5EF4-FFF2-40B4-BE49-F238E27FC236}">
                <a16:creationId xmlns:a16="http://schemas.microsoft.com/office/drawing/2014/main" id="{4F9B09E0-D3C1-8AD3-A211-A705B13D462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03401" y="4340040"/>
            <a:ext cx="2286464" cy="1980078"/>
          </a:xfrm>
          <a:prstGeom prst="rect">
            <a:avLst/>
          </a:prstGeom>
        </p:spPr>
      </p:pic>
      <p:pic>
        <p:nvPicPr>
          <p:cNvPr id="23" name="Picture 22" descr="Tuile hexagonale - Tourisme - image des appareils de photo, des avions et des boussoles.">
            <a:extLst>
              <a:ext uri="{FF2B5EF4-FFF2-40B4-BE49-F238E27FC236}">
                <a16:creationId xmlns:a16="http://schemas.microsoft.com/office/drawing/2014/main" id="{9407AD69-C5CC-85BA-3175-E0D854FD408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003" y="4406137"/>
            <a:ext cx="2289101" cy="1981217"/>
          </a:xfrm>
          <a:prstGeom prst="rect">
            <a:avLst/>
          </a:prstGeom>
        </p:spPr>
      </p:pic>
      <p:pic>
        <p:nvPicPr>
          <p:cNvPr id="25" name="Picture 24" descr="Tuile hexagonale - Fabrication de véhicules  et de pièces automobiles - image des camions, et des voitures.">
            <a:extLst>
              <a:ext uri="{FF2B5EF4-FFF2-40B4-BE49-F238E27FC236}">
                <a16:creationId xmlns:a16="http://schemas.microsoft.com/office/drawing/2014/main" id="{5E56C243-3BDC-137F-FC6E-D4F96A26B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3709" y="3197040"/>
            <a:ext cx="2286464" cy="1980078"/>
          </a:xfrm>
          <a:prstGeom prst="rect">
            <a:avLst/>
          </a:prstGeom>
        </p:spPr>
      </p:pic>
      <p:pic>
        <p:nvPicPr>
          <p:cNvPr id="27" name="Picture 26" descr="Tuile hexagonale - production de bois d'oeuvre - image des bois et des branches. ">
            <a:extLst>
              <a:ext uri="{FF2B5EF4-FFF2-40B4-BE49-F238E27FC236}">
                <a16:creationId xmlns:a16="http://schemas.microsoft.com/office/drawing/2014/main" id="{164CC47B-57D3-02D7-82C5-741922D25058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841" y="1918999"/>
            <a:ext cx="2287122" cy="1980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94576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roject Document" ma:contentTypeID="0x0101001195684D2F137647AA5434A5CB73DF041E000EA50F3DEEC56A45B15C8820F7848DF7" ma:contentTypeVersion="732" ma:contentTypeDescription="Create a new document." ma:contentTypeScope="" ma:versionID="17171c706485ea4531a085ebd3992e6d">
  <xsd:schema xmlns:xsd="http://www.w3.org/2001/XMLSchema" xmlns:xs="http://www.w3.org/2001/XMLSchema" xmlns:p="http://schemas.microsoft.com/office/2006/metadata/properties" xmlns:ns1="http://schemas.microsoft.com/sharepoint/v3" xmlns:ns2="d5953541-9517-43c8-9aab-99ea89c11ef5" xmlns:ns3="e356673c-540b-403d-8ac6-0b8fb3ba8a3d" targetNamespace="http://schemas.microsoft.com/office/2006/metadata/properties" ma:root="true" ma:fieldsID="424b4b41c33cd824de946cb631596c2a" ns1:_="" ns2:_="" ns3:_="">
    <xsd:import namespace="http://schemas.microsoft.com/sharepoint/v3"/>
    <xsd:import namespace="d5953541-9517-43c8-9aab-99ea89c11ef5"/>
    <xsd:import namespace="e356673c-540b-403d-8ac6-0b8fb3ba8a3d"/>
    <xsd:element name="properties">
      <xsd:complexType>
        <xsd:sequence>
          <xsd:element name="documentManagement">
            <xsd:complexType>
              <xsd:all>
                <xsd:element ref="ns2:BoCAuthoredDate" minOccurs="0"/>
                <xsd:element ref="ns2:BoCMultiAuthor" minOccurs="0"/>
                <xsd:element ref="ns2:BoCAuthor" minOccurs="0"/>
                <xsd:element ref="ns2:BoCSourcePrimaryID" minOccurs="0"/>
                <xsd:element ref="ns2:BoCSourceSecondaryID" minOccurs="0"/>
                <xsd:element ref="ns2:BoCBoCArchives" minOccurs="0"/>
                <xsd:element ref="ns2:BoCRecordState" minOccurs="0"/>
                <xsd:element ref="ns2:BoCRecordCategory" minOccurs="0"/>
                <xsd:element ref="ns2:BoCRecordStatus" minOccurs="0"/>
                <xsd:element ref="ns2:BoCRecordDeclaredDate" minOccurs="0"/>
                <xsd:element ref="ns2:BoCRecordVital" minOccurs="0"/>
                <xsd:element ref="ns2:BoCRecordData" minOccurs="0"/>
                <xsd:element ref="ns2:BoCComments" minOccurs="0"/>
                <xsd:element ref="ns2:BoCOriginalDocumentIDValue" minOccurs="0"/>
                <xsd:element ref="ns2:BoCContentID" minOccurs="0"/>
                <xsd:element ref="ns2:_dlc_DocIdUrl" minOccurs="0"/>
                <xsd:element ref="ns2:_dlc_DocIdPersistId" minOccurs="0"/>
                <xsd:element ref="ns2:b4078637a8a142d79ee567a0e1b1b1dc" minOccurs="0"/>
                <xsd:element ref="ns2:TaxCatchAll" minOccurs="0"/>
                <xsd:element ref="ns2:TaxCatchAllLabel" minOccurs="0"/>
                <xsd:element ref="ns2:o0ecdfd9bd014bd491b131fdc98e1882" minOccurs="0"/>
                <xsd:element ref="ns2:TaxKeywordTaxHTField" minOccurs="0"/>
                <xsd:element ref="ns2:_dlc_DocId" minOccurs="0"/>
                <xsd:element ref="ns2:g3124305da7742108ad34401b43ecb8d" minOccurs="0"/>
                <xsd:element ref="ns2:BoCProjectClosedDate" minOccurs="0"/>
                <xsd:element ref="ns2:BoCProjectStatu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1:Email_x0020_Has_x0020_Attachment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Email_x0020_Has_x0020_Attachment" ma:index="43" nillable="true" ma:displayName="Email Has Attachment" ma:internalName="Email_x0020_Has_x0020_Attachment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5953541-9517-43c8-9aab-99ea89c11ef5" elementFormDefault="qualified">
    <xsd:import namespace="http://schemas.microsoft.com/office/2006/documentManagement/types"/>
    <xsd:import namespace="http://schemas.microsoft.com/office/infopath/2007/PartnerControls"/>
    <xsd:element name="BoCAuthoredDate" ma:index="2" nillable="true" ma:displayName="Authored Date" ma:description="" ma:format="DateTime" ma:internalName="BoCAuthoredDate" ma:readOnly="false">
      <xsd:simpleType>
        <xsd:restriction base="dms:DateTime"/>
      </xsd:simpleType>
    </xsd:element>
    <xsd:element name="BoCMultiAuthor" ma:index="3" nillable="true" ma:displayName="Document Author" ma:list="UserInfo" ma:SearchPeopleOnly="false" ma:SharePointGroup="0" ma:internalName="BoCMultiAuthor" ma:showField="ImnNam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BoCAuthor" ma:index="4" nillable="true" ma:displayName="Author" ma:description="" ma:internalName="BoCAuthor" ma:readOnly="false">
      <xsd:simpleType>
        <xsd:restriction base="dms:Text">
          <xsd:maxLength value="255"/>
        </xsd:restriction>
      </xsd:simpleType>
    </xsd:element>
    <xsd:element name="BoCSourcePrimaryID" ma:index="6" nillable="true" ma:displayName="Source Primary ID" ma:description="" ma:internalName="BoCSourcePrimaryID" ma:readOnly="false">
      <xsd:simpleType>
        <xsd:restriction base="dms:Text">
          <xsd:maxLength value="255"/>
        </xsd:restriction>
      </xsd:simpleType>
    </xsd:element>
    <xsd:element name="BoCSourceSecondaryID" ma:index="7" nillable="true" ma:displayName="Source Secondary ID" ma:description="" ma:internalName="BoCSourceSecondaryID" ma:readOnly="false">
      <xsd:simpleType>
        <xsd:restriction base="dms:Text">
          <xsd:maxLength value="255"/>
        </xsd:restriction>
      </xsd:simpleType>
    </xsd:element>
    <xsd:element name="BoCBoCArchives" ma:index="9" nillable="true" ma:displayName="BoC Archives" ma:default="No" ma:description="" ma:format="Dropdown" ma:internalName="BoCBoCArchives" ma:readOnly="false">
      <xsd:simpleType>
        <xsd:restriction base="dms:Choice">
          <xsd:enumeration value="No"/>
          <xsd:enumeration value="Yes"/>
        </xsd:restriction>
      </xsd:simpleType>
    </xsd:element>
    <xsd:element name="BoCRecordState" ma:index="10" nillable="true" ma:displayName="Record State" ma:description="" ma:internalName="BoCRecordState" ma:readOnly="false">
      <xsd:simpleType>
        <xsd:restriction base="dms:Text">
          <xsd:maxLength value="255"/>
        </xsd:restriction>
      </xsd:simpleType>
    </xsd:element>
    <xsd:element name="BoCRecordCategory" ma:index="11" nillable="true" ma:displayName="Record Category" ma:description="" ma:internalName="BoCRecordCategory" ma:readOnly="false">
      <xsd:simpleType>
        <xsd:restriction base="dms:Text">
          <xsd:maxLength value="255"/>
        </xsd:restriction>
      </xsd:simpleType>
    </xsd:element>
    <xsd:element name="BoCRecordStatus" ma:index="12" nillable="true" ma:displayName="Record Status" ma:description="" ma:internalName="BoCRecordStatus" ma:readOnly="false">
      <xsd:simpleType>
        <xsd:restriction base="dms:Text">
          <xsd:maxLength value="255"/>
        </xsd:restriction>
      </xsd:simpleType>
    </xsd:element>
    <xsd:element name="BoCRecordDeclaredDate" ma:index="13" nillable="true" ma:displayName="Record Declared Date" ma:description="" ma:format="DateTime" ma:internalName="BoCRecordDeclaredDate" ma:readOnly="false">
      <xsd:simpleType>
        <xsd:restriction base="dms:DateTime"/>
      </xsd:simpleType>
    </xsd:element>
    <xsd:element name="BoCRecordVital" ma:index="14" nillable="true" ma:displayName="Record Vital" ma:default="false" ma:format="Dropdown" ma:internalName="BoCRecordVital" ma:readOnly="false">
      <xsd:simpleType>
        <xsd:restriction base="dms:Choice">
          <xsd:enumeration value="true"/>
          <xsd:enumeration value="false"/>
          <xsd:enumeration value="Yes"/>
          <xsd:enumeration value="No"/>
        </xsd:restriction>
      </xsd:simpleType>
    </xsd:element>
    <xsd:element name="BoCRecordData" ma:index="15" nillable="true" ma:displayName="Record Data" ma:description="" ma:internalName="BoCRecordData" ma:readOnly="false">
      <xsd:simpleType>
        <xsd:restriction base="dms:Note">
          <xsd:maxLength value="255"/>
        </xsd:restriction>
      </xsd:simpleType>
    </xsd:element>
    <xsd:element name="BoCComments" ma:index="16" nillable="true" ma:displayName="Comments" ma:description="" ma:internalName="BoCComments" ma:readOnly="false">
      <xsd:simpleType>
        <xsd:restriction base="dms:Note">
          <xsd:maxLength value="255"/>
        </xsd:restriction>
      </xsd:simpleType>
    </xsd:element>
    <xsd:element name="BoCOriginalDocumentIDValue" ma:index="17" nillable="true" ma:displayName="Original Document ID Value" ma:internalName="BoCOriginalDocumentIDValue" ma:readOnly="false">
      <xsd:simpleType>
        <xsd:restriction base="dms:Text">
          <xsd:maxLength value="255"/>
        </xsd:restriction>
      </xsd:simpleType>
    </xsd:element>
    <xsd:element name="BoCContentID" ma:index="18" nillable="true" ma:displayName="Content ID" ma:description="" ma:internalName="BoCContentID" ma:readOnly="false">
      <xsd:simpleType>
        <xsd:restriction base="dms:Text">
          <xsd:maxLength value="255"/>
        </xsd:restriction>
      </xsd:simpleType>
    </xsd:element>
    <xsd:element name="_dlc_DocIdUrl" ma:index="20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21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b4078637a8a142d79ee567a0e1b1b1dc" ma:index="24" ma:taxonomy="true" ma:internalName="b4078637a8a142d79ee567a0e1b1b1dc" ma:taxonomyFieldName="BoCDepartment" ma:displayName="Department" ma:readOnly="false" ma:default="" ma:fieldId="{b4078637-a8a1-42d7-9ee5-67a0e1b1b1dc}" ma:sspId="35a7de49-b683-4164-88f8-c84c8842f202" ma:termSetId="6da9c4ed-9f6e-4526-b55a-8e9f5a8c5de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5" nillable="true" ma:displayName="Taxonomy Catch All Column" ma:hidden="true" ma:list="{3c618e2a-7230-4169-b4d0-db437b04d4eb}" ma:internalName="TaxCatchAll" ma:showField="CatchAllData" ma:web="92f2ba0e-abe3-4c9a-8961-467c3404c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26" nillable="true" ma:displayName="Taxonomy Catch All Column1" ma:hidden="true" ma:list="{3c618e2a-7230-4169-b4d0-db437b04d4eb}" ma:internalName="TaxCatchAllLabel" ma:readOnly="true" ma:showField="CatchAllDataLabel" ma:web="92f2ba0e-abe3-4c9a-8961-467c3404ca1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o0ecdfd9bd014bd491b131fdc98e1882" ma:index="30" nillable="true" ma:taxonomy="true" ma:internalName="o0ecdfd9bd014bd491b131fdc98e1882" ma:taxonomyFieldName="BoCRecordClassification" ma:displayName="Record Classification" ma:readOnly="false" ma:default="" ma:fieldId="{80ecdfd9-bd01-4bd4-91b1-31fdc98e1882}" ma:sspId="35a7de49-b683-4164-88f8-c84c8842f202" ma:termSetId="c9ddf070-7fea-4dd5-b2ae-fbe4261c5b2a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KeywordTaxHTField" ma:index="31" nillable="true" ma:taxonomy="true" ma:internalName="TaxKeywordTaxHTField" ma:taxonomyFieldName="TaxKeyword" ma:displayName="Enterprise Keywords" ma:fieldId="{23f27201-bee3-471e-b2e7-b64fd8b7ca38}" ma:taxonomyMulti="true" ma:sspId="35a7de49-b683-4164-88f8-c84c8842f202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_dlc_DocId" ma:index="32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g3124305da7742108ad34401b43ecb8d" ma:index="34" ma:taxonomy="true" ma:internalName="g3124305da7742108ad34401b43ecb8d" ma:taxonomyFieldName="BoCProjectName" ma:displayName="Project Name" ma:readOnly="false" ma:default="" ma:fieldId="{03124305-da77-4210-8ad3-4401b43ecb8d}" ma:sspId="35a7de49-b683-4164-88f8-c84c8842f202" ma:termSetId="476babca-ad82-45dc-91ac-268f5861210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BoCProjectClosedDate" ma:index="36" nillable="true" ma:displayName="Project Closed Date" ma:description="" ma:format="DateOnly" ma:internalName="BoCProjectClosedDate">
      <xsd:simpleType>
        <xsd:restriction base="dms:DateTime"/>
      </xsd:simpleType>
    </xsd:element>
    <xsd:element name="BoCProjectStatus" ma:index="37" nillable="true" ma:displayName="Project Status" ma:description="" ma:format="Dropdown" ma:internalName="BoCProjectStatus">
      <xsd:simpleType>
        <xsd:restriction base="dms:Choice">
          <xsd:enumeration value="Active"/>
          <xsd:enumeration value="Closed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356673c-540b-403d-8ac6-0b8fb3ba8a3d" elementFormDefault="qualified">
    <xsd:import namespace="http://schemas.microsoft.com/office/2006/documentManagement/types"/>
    <xsd:import namespace="http://schemas.microsoft.com/office/infopath/2007/PartnerControls"/>
    <xsd:element name="MediaServiceDateTaken" ma:index="38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39" nillable="true" ma:displayName="Tags" ma:internalName="MediaServiceAutoTags" ma:readOnly="true">
      <xsd:simpleType>
        <xsd:restriction base="dms:Text"/>
      </xsd:simpleType>
    </xsd:element>
    <xsd:element name="MediaServiceGenerationTime" ma:index="40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41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4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44" nillable="true" ma:displayName="Location" ma:internalName="MediaServiceLocation" ma:readOnly="true">
      <xsd:simpleType>
        <xsd:restriction base="dms:Text"/>
      </xsd:simpleType>
    </xsd:element>
    <xsd:element name="MediaLengthInSeconds" ma:index="45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47" nillable="true" ma:taxonomy="true" ma:internalName="lcf76f155ced4ddcb4097134ff3c332f" ma:taxonomyFieldName="MediaServiceImageTags" ma:displayName="Image Tags" ma:readOnly="false" ma:fieldId="{5cf76f15-5ced-4ddc-b409-7134ff3c332f}" ma:taxonomyMulti="true" ma:sspId="35a7de49-b683-4164-88f8-c84c8842f20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48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4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2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SharedContentType xmlns="Microsoft.SharePoint.Taxonomy.ContentTypeSync" SourceId="35a7de49-b683-4164-88f8-c84c8842f202" ContentTypeId="0x0101001195684D2F137647AA5434A5CB73DF041E" PreviousValue="false"/>
</file>

<file path=customXml/item3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5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BoCRecordVital xmlns="d5953541-9517-43c8-9aab-99ea89c11ef5">false</BoCRecordVital>
    <BoCRecordData xmlns="d5953541-9517-43c8-9aab-99ea89c11ef5" xsi:nil="true"/>
    <BoCProjectClosedDate xmlns="d5953541-9517-43c8-9aab-99ea89c11ef5" xsi:nil="true"/>
    <BoCMultiAuthor xmlns="d5953541-9517-43c8-9aab-99ea89c11ef5">
      <UserInfo>
        <DisplayName/>
        <AccountId xsi:nil="true"/>
        <AccountType/>
      </UserInfo>
    </BoCMultiAuthor>
    <BoCProjectStatus xmlns="d5953541-9517-43c8-9aab-99ea89c11ef5" xsi:nil="true"/>
    <BoCSourceSecondaryID xmlns="d5953541-9517-43c8-9aab-99ea89c11ef5" xsi:nil="true"/>
    <TaxCatchAll xmlns="d5953541-9517-43c8-9aab-99ea89c11ef5">
      <Value>875</Value>
    </TaxCatchAll>
    <BoCContentID xmlns="d5953541-9517-43c8-9aab-99ea89c11ef5" xsi:nil="true"/>
    <BoCRecordDeclaredDate xmlns="d5953541-9517-43c8-9aab-99ea89c11ef5" xsi:nil="true"/>
    <o0ecdfd9bd014bd491b131fdc98e1882 xmlns="d5953541-9517-43c8-9aab-99ea89c11ef5">
      <Terms xmlns="http://schemas.microsoft.com/office/infopath/2007/PartnerControls"/>
    </o0ecdfd9bd014bd491b131fdc98e1882>
    <BoCComments xmlns="d5953541-9517-43c8-9aab-99ea89c11ef5" xsi:nil="true"/>
    <TaxKeywordTaxHTField xmlns="d5953541-9517-43c8-9aab-99ea89c11e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Tuiles hexagonales sur l’économie canadienne en format PPT</TermName>
          <TermId xmlns="http://schemas.microsoft.com/office/infopath/2007/PartnerControls">11111111-1111-1111-1111-111111111111</TermId>
        </TermInfo>
      </Terms>
    </TaxKeywordTaxHTField>
    <BoCRecordState xmlns="d5953541-9517-43c8-9aab-99ea89c11ef5" xsi:nil="true"/>
    <BoCOriginalDocumentIDValue xmlns="d5953541-9517-43c8-9aab-99ea89c11ef5" xsi:nil="true"/>
    <BoCRecordStatus xmlns="d5953541-9517-43c8-9aab-99ea89c11ef5" xsi:nil="true"/>
    <lcf76f155ced4ddcb4097134ff3c332f xmlns="e356673c-540b-403d-8ac6-0b8fb3ba8a3d">
      <Terms xmlns="http://schemas.microsoft.com/office/infopath/2007/PartnerControls"/>
    </lcf76f155ced4ddcb4097134ff3c332f>
    <b4078637a8a142d79ee567a0e1b1b1dc xmlns="d5953541-9517-43c8-9aab-99ea89c11ef5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Communications</TermName>
          <TermId xmlns="http://schemas.microsoft.com/office/infopath/2007/PartnerControls">a5ef113e-d80f-4ba0-9923-f53ec17d4df8</TermId>
        </TermInfo>
      </Terms>
    </b4078637a8a142d79ee567a0e1b1b1dc>
    <BoCAuthoredDate xmlns="d5953541-9517-43c8-9aab-99ea89c11ef5" xsi:nil="true"/>
    <BoCAuthor xmlns="d5953541-9517-43c8-9aab-99ea89c11ef5" xsi:nil="true"/>
    <g3124305da7742108ad34401b43ecb8d xmlns="d5953541-9517-43c8-9aab-99ea89c11ef5">
      <Terms xmlns="http://schemas.microsoft.com/office/infopath/2007/PartnerControls"/>
    </g3124305da7742108ad34401b43ecb8d>
    <BoCSourcePrimaryID xmlns="d5953541-9517-43c8-9aab-99ea89c11ef5" xsi:nil="true"/>
    <BoCRecordCategory xmlns="d5953541-9517-43c8-9aab-99ea89c11ef5" xsi:nil="true"/>
    <BoCBoCArchives xmlns="d5953541-9517-43c8-9aab-99ea89c11ef5">No</BoCBoCArchives>
    <_dlc_DocId xmlns="d5953541-9517-43c8-9aab-99ea89c11ef5">JZWCEZXCYFQE-127550729-112762</_dlc_DocId>
    <_dlc_DocIdUrl xmlns="d5953541-9517-43c8-9aab-99ea89c11ef5">
      <Url>https://bankofcanada.sharepoint.com/sites/D_COM_MUS/_layouts/15/DocIdRedir.aspx?ID=JZWCEZXCYFQE-127550729-112762</Url>
      <Description>JZWCEZXCYFQE-127550729-112762</Description>
    </_dlc_DocIdUrl>
  </documentManagement>
</p:properties>
</file>

<file path=customXml/itemProps1.xml><?xml version="1.0" encoding="utf-8"?>
<ds:datastoreItem xmlns:ds="http://schemas.openxmlformats.org/officeDocument/2006/customXml" ds:itemID="{DB31480F-DCE7-49A0-A9B1-44BEA9F9808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d5953541-9517-43c8-9aab-99ea89c11ef5"/>
    <ds:schemaRef ds:uri="e356673c-540b-403d-8ac6-0b8fb3ba8a3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8D17426-6861-4D5A-8FAF-DD059072A755}">
  <ds:schemaRefs>
    <ds:schemaRef ds:uri="Microsoft.SharePoint.Taxonomy.ContentTypeSync"/>
  </ds:schemaRefs>
</ds:datastoreItem>
</file>

<file path=customXml/itemProps3.xml><?xml version="1.0" encoding="utf-8"?>
<ds:datastoreItem xmlns:ds="http://schemas.openxmlformats.org/officeDocument/2006/customXml" ds:itemID="{B04FC36F-5DE4-4733-A36E-AAB6B7BBDD32}">
  <ds:schemaRefs>
    <ds:schemaRef ds:uri="http://schemas.microsoft.com/sharepoint/events"/>
  </ds:schemaRefs>
</ds:datastoreItem>
</file>

<file path=customXml/itemProps4.xml><?xml version="1.0" encoding="utf-8"?>
<ds:datastoreItem xmlns:ds="http://schemas.openxmlformats.org/officeDocument/2006/customXml" ds:itemID="{6A669F7D-E751-4192-AF9E-C79E265D3F87}">
  <ds:schemaRefs>
    <ds:schemaRef ds:uri="http://schemas.microsoft.com/sharepoint/v3/contenttype/forms"/>
  </ds:schemaRefs>
</ds:datastoreItem>
</file>

<file path=customXml/itemProps5.xml><?xml version="1.0" encoding="utf-8"?>
<ds:datastoreItem xmlns:ds="http://schemas.openxmlformats.org/officeDocument/2006/customXml" ds:itemID="{64A08E18-BB21-4704-B3D3-3CC381ADFB9C}">
  <ds:schemaRefs>
    <ds:schemaRef ds:uri="d5953541-9517-43c8-9aab-99ea89c11ef5"/>
    <ds:schemaRef ds:uri="http://purl.org/dc/elements/1.1/"/>
    <ds:schemaRef ds:uri="http://www.w3.org/XML/1998/namespace"/>
    <ds:schemaRef ds:uri="http://schemas.microsoft.com/office/2006/metadata/properties"/>
    <ds:schemaRef ds:uri="http://purl.org/dc/terms/"/>
    <ds:schemaRef ds:uri="http://schemas.microsoft.com/office/2006/documentManagement/types"/>
    <ds:schemaRef ds:uri="http://schemas.microsoft.com/office/infopath/2007/PartnerControls"/>
    <ds:schemaRef ds:uri="e356673c-540b-403d-8ac6-0b8fb3ba8a3d"/>
    <ds:schemaRef ds:uri="http://purl.org/dc/dcmitype/"/>
    <ds:schemaRef ds:uri="http://schemas.openxmlformats.org/package/2006/metadata/core-properties"/>
    <ds:schemaRef ds:uri="http://schemas.microsoft.com/sharepoint/v3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2428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Tuiles hexagonales sur l’économie canadienne en format PPT</dc:title>
  <dc:subject>Tuiles hexagonales sur l’économie canadienne en format PPT</dc:subject>
  <dc:creator>Banque du Canada</dc:creator>
  <cp:keywords>Tuiles hexagonales sur l’économie canadienne en format PPT</cp:keywords>
  <cp:lastModifiedBy>Adam Young</cp:lastModifiedBy>
  <cp:revision>3</cp:revision>
  <dcterms:created xsi:type="dcterms:W3CDTF">2024-01-15T17:48:02Z</dcterms:created>
  <dcterms:modified xsi:type="dcterms:W3CDTF">2024-02-05T17:42:29Z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0x0101001195684D2F137647AA5434A5CB73DF041E000EA50F3DEEC56A45B15C8820F7848DF7</vt:lpwstr>
  </property>
  <property fmtid="{D5CDD505-2E9C-101B-9397-08002B2CF9AE}" pid="3" name="_dlc_DocIdItemGuid">
    <vt:lpwstr>b1e8396e-e9dc-4418-903d-b6b6455ef475</vt:lpwstr>
  </property>
  <property fmtid="{D5CDD505-2E9C-101B-9397-08002B2CF9AE}" pid="4" name="TaxKeyword">
    <vt:lpwstr/>
  </property>
  <property fmtid="{D5CDD505-2E9C-101B-9397-08002B2CF9AE}" pid="5" name="BoCDepartment">
    <vt:lpwstr>875;#Communications|a5ef113e-d80f-4ba0-9923-f53ec17d4df8</vt:lpwstr>
  </property>
  <property fmtid="{D5CDD505-2E9C-101B-9397-08002B2CF9AE}" pid="6" name="MediaServiceImageTags">
    <vt:lpwstr/>
  </property>
  <property fmtid="{D5CDD505-2E9C-101B-9397-08002B2CF9AE}" pid="7" name="BoCRecordClassification">
    <vt:lpwstr/>
  </property>
  <property fmtid="{D5CDD505-2E9C-101B-9397-08002B2CF9AE}" pid="8" name="BoCProjectName">
    <vt:lpwstr/>
  </property>
</Properties>
</file>